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7" r:id="rId3"/>
    <p:sldId id="277" r:id="rId4"/>
    <p:sldId id="259" r:id="rId5"/>
    <p:sldId id="261" r:id="rId6"/>
    <p:sldId id="276" r:id="rId7"/>
  </p:sldIdLst>
  <p:sldSz cx="9144000" cy="5143500" type="screen16x9"/>
  <p:notesSz cx="6858000" cy="9144000"/>
  <p:embeddedFontLst>
    <p:embeddedFont>
      <p:font typeface="Bebas Neue" panose="020B0604020202020204" charset="0"/>
      <p:regular r:id="rId9"/>
    </p:embeddedFont>
    <p:embeddedFont>
      <p:font typeface="Titillium Web" panose="020B0604020202020204" charset="0"/>
      <p:regular r:id="rId10"/>
      <p:bold r:id="rId11"/>
      <p:italic r:id="rId12"/>
      <p:boldItalic r:id="rId13"/>
    </p:embeddedFont>
    <p:embeddedFont>
      <p:font typeface="Unica On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E45A26-CB12-4249-A6E3-E0D78AC9C9FE}">
  <a:tblStyle styleId="{FCE45A26-CB12-4249-A6E3-E0D78AC9C9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0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d2ac5afd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d2ac5afd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21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2ac5afd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2ac5afd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d2ac5afd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ad2ac5afd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affec96cc2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affec96cc2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50125" y="864975"/>
            <a:ext cx="4919100" cy="31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50125" y="3974950"/>
            <a:ext cx="4919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t="12335" b="31415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497075" y="162305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497075" y="2254300"/>
            <a:ext cx="40629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727500" y="1307100"/>
            <a:ext cx="5688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42200" y="3177525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2242200" y="1434075"/>
            <a:ext cx="4659600" cy="17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2">
            <a:alphaModFix/>
          </a:blip>
          <a:srcRect t="868" b="15603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355375" y="394050"/>
            <a:ext cx="8346300" cy="44352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3" name="Google Shape;193;p27"/>
          <p:cNvCxnSpPr/>
          <p:nvPr/>
        </p:nvCxnSpPr>
        <p:spPr>
          <a:xfrm>
            <a:off x="804000" y="7719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7"/>
          <p:cNvCxnSpPr/>
          <p:nvPr/>
        </p:nvCxnSpPr>
        <p:spPr>
          <a:xfrm rot="10800000">
            <a:off x="8241525" y="26505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 rotWithShape="1">
          <a:blip r:embed="rId2">
            <a:alphaModFix/>
          </a:blip>
          <a:srcRect b="1759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770961" y="614900"/>
            <a:ext cx="7515300" cy="3993600"/>
          </a:xfrm>
          <a:prstGeom prst="roundRect">
            <a:avLst>
              <a:gd name="adj" fmla="val 10545"/>
            </a:avLst>
          </a:prstGeom>
          <a:solidFill>
            <a:srgbClr val="00312E">
              <a:alpha val="852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8" name="Google Shape;198;p28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9" name="Google Shape;199;p28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nica One"/>
              <a:buNone/>
              <a:defRPr sz="35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0" r:id="rId6"/>
    <p:sldLayoutId id="2147483673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2050125" y="864975"/>
            <a:ext cx="4919100" cy="31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CYBERCRAFT</a:t>
            </a:r>
            <a:br>
              <a:rPr lang="es-HN" dirty="0"/>
            </a:br>
            <a:r>
              <a:rPr lang="es-HN" dirty="0"/>
              <a:t>INNOVATIONS</a:t>
            </a:r>
            <a:br>
              <a:rPr lang="es-HN" dirty="0"/>
            </a:br>
            <a:endParaRPr dirty="0"/>
          </a:p>
        </p:txBody>
      </p:sp>
      <p:cxnSp>
        <p:nvCxnSpPr>
          <p:cNvPr id="212" name="Google Shape;212;p32"/>
          <p:cNvCxnSpPr/>
          <p:nvPr/>
        </p:nvCxnSpPr>
        <p:spPr>
          <a:xfrm>
            <a:off x="1130575" y="8536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3" name="Google Shape;213;p32"/>
          <p:cNvCxnSpPr/>
          <p:nvPr/>
        </p:nvCxnSpPr>
        <p:spPr>
          <a:xfrm rot="10800000">
            <a:off x="7900100" y="24488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4" name="Google Shape;214;p32"/>
          <p:cNvSpPr/>
          <p:nvPr/>
        </p:nvSpPr>
        <p:spPr>
          <a:xfrm>
            <a:off x="7537924" y="17471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14;p32">
            <a:extLst>
              <a:ext uri="{FF2B5EF4-FFF2-40B4-BE49-F238E27FC236}">
                <a16:creationId xmlns:a16="http://schemas.microsoft.com/office/drawing/2014/main" id="{593523EC-748A-43CD-B394-67DAEA90BDF0}"/>
              </a:ext>
            </a:extLst>
          </p:cNvPr>
          <p:cNvSpPr/>
          <p:nvPr/>
        </p:nvSpPr>
        <p:spPr>
          <a:xfrm>
            <a:off x="882988" y="273222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14;p32">
            <a:extLst>
              <a:ext uri="{FF2B5EF4-FFF2-40B4-BE49-F238E27FC236}">
                <a16:creationId xmlns:a16="http://schemas.microsoft.com/office/drawing/2014/main" id="{8C18B8C4-3CF9-4303-98F9-0DE2E18B6264}"/>
              </a:ext>
            </a:extLst>
          </p:cNvPr>
          <p:cNvSpPr/>
          <p:nvPr/>
        </p:nvSpPr>
        <p:spPr>
          <a:xfrm>
            <a:off x="3794923" y="3011978"/>
            <a:ext cx="1422193" cy="1315497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A0AE3D3-9DAF-41A1-BABE-6A408052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762" y="3262799"/>
            <a:ext cx="884513" cy="813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6" name="Google Shape;236;p33"/>
          <p:cNvCxnSpPr/>
          <p:nvPr/>
        </p:nvCxnSpPr>
        <p:spPr>
          <a:xfrm>
            <a:off x="714275" y="79317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3"/>
          <p:cNvCxnSpPr/>
          <p:nvPr/>
        </p:nvCxnSpPr>
        <p:spPr>
          <a:xfrm rot="10800000">
            <a:off x="8387275" y="24845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8" name="Google Shape;238;p33"/>
          <p:cNvSpPr/>
          <p:nvPr/>
        </p:nvSpPr>
        <p:spPr>
          <a:xfrm>
            <a:off x="8036424" y="19700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A553A6-08BB-4BF2-A566-CA9F53725CC3}"/>
              </a:ext>
            </a:extLst>
          </p:cNvPr>
          <p:cNvSpPr txBox="1"/>
          <p:nvPr/>
        </p:nvSpPr>
        <p:spPr>
          <a:xfrm>
            <a:off x="903262" y="1823985"/>
            <a:ext cx="2861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dirty="0">
                <a:solidFill>
                  <a:schemeClr val="accent1"/>
                </a:solidFill>
              </a:rPr>
              <a:t>Sistema que permite el almacenamiento de información donde podemos tener a todos los plataformas y este es compatible en todas las computadoras.</a:t>
            </a:r>
          </a:p>
          <a:p>
            <a:r>
              <a:rPr lang="es-HN" dirty="0">
                <a:solidFill>
                  <a:schemeClr val="accent1"/>
                </a:solidFill>
              </a:rPr>
              <a:t>En este sistemas podemos digitalizar la informaciones ventas de automóviles , computadoras , café ,etc.</a:t>
            </a:r>
            <a:endParaRPr lang="en-TT" dirty="0">
              <a:solidFill>
                <a:schemeClr val="accent1"/>
              </a:solidFill>
            </a:endParaRPr>
          </a:p>
        </p:txBody>
      </p:sp>
      <p:pic>
        <p:nvPicPr>
          <p:cNvPr id="2054" name="Picture 6" descr="Android - YouTube">
            <a:extLst>
              <a:ext uri="{FF2B5EF4-FFF2-40B4-BE49-F238E27FC236}">
                <a16:creationId xmlns:a16="http://schemas.microsoft.com/office/drawing/2014/main" id="{5168DF4C-92BF-4C49-B92D-12ACFEA21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09" y="1353317"/>
            <a:ext cx="1318458" cy="13184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(@Apple) / X">
            <a:extLst>
              <a:ext uri="{FF2B5EF4-FFF2-40B4-BE49-F238E27FC236}">
                <a16:creationId xmlns:a16="http://schemas.microsoft.com/office/drawing/2014/main" id="{EE6F3378-524F-449E-9102-D1E2DB9C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746" y="2571750"/>
            <a:ext cx="1405050" cy="14050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851613" y="773439"/>
            <a:ext cx="510858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Ventanas de ediciones </a:t>
            </a:r>
            <a:endParaRPr dirty="0"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057498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8154500" y="25717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B25ADB4-BCB9-483F-8C44-5566893B5D1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1" y="2275387"/>
            <a:ext cx="2766208" cy="1569944"/>
          </a:xfrm>
          <a:prstGeom prst="rect">
            <a:avLst/>
          </a:prstGeom>
        </p:spPr>
      </p:pic>
      <p:pic>
        <p:nvPicPr>
          <p:cNvPr id="8" name="Marcador de contenido 32">
            <a:extLst>
              <a:ext uri="{FF2B5EF4-FFF2-40B4-BE49-F238E27FC236}">
                <a16:creationId xmlns:a16="http://schemas.microsoft.com/office/drawing/2014/main" id="{A3386C15-1A8E-42A6-A1E2-F819AD399A8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72" y="1346139"/>
            <a:ext cx="2541595" cy="1569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72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2497075" y="1413500"/>
            <a:ext cx="40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Vista previa DE PC Y CELUAR </a:t>
            </a:r>
            <a:endParaRPr dirty="0"/>
          </a:p>
        </p:txBody>
      </p:sp>
      <p:sp>
        <p:nvSpPr>
          <p:cNvPr id="274" name="Google Shape;274;p35"/>
          <p:cNvSpPr/>
          <p:nvPr/>
        </p:nvSpPr>
        <p:spPr>
          <a:xfrm>
            <a:off x="1057498" y="3862701"/>
            <a:ext cx="402362" cy="495648"/>
          </a:xfrm>
          <a:custGeom>
            <a:avLst/>
            <a:gdLst/>
            <a:ahLst/>
            <a:cxnLst/>
            <a:rect l="l" t="t" r="r" b="b"/>
            <a:pathLst>
              <a:path w="169773" h="209134" extrusionOk="0">
                <a:moveTo>
                  <a:pt x="150950" y="12254"/>
                </a:moveTo>
                <a:lnTo>
                  <a:pt x="150950" y="33136"/>
                </a:lnTo>
                <a:cubicBezTo>
                  <a:pt x="149749" y="32915"/>
                  <a:pt x="148499" y="32817"/>
                  <a:pt x="147224" y="32817"/>
                </a:cubicBezTo>
                <a:lnTo>
                  <a:pt x="22524" y="32817"/>
                </a:lnTo>
                <a:cubicBezTo>
                  <a:pt x="16862" y="32817"/>
                  <a:pt x="12254" y="28210"/>
                  <a:pt x="12254" y="22524"/>
                </a:cubicBez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84874" y="82031"/>
                </a:moveTo>
                <a:cubicBezTo>
                  <a:pt x="85585" y="82031"/>
                  <a:pt x="86271" y="82153"/>
                  <a:pt x="86933" y="82398"/>
                </a:cubicBezTo>
                <a:lnTo>
                  <a:pt x="132887" y="98795"/>
                </a:lnTo>
                <a:cubicBezTo>
                  <a:pt x="135313" y="99677"/>
                  <a:pt x="136955" y="101981"/>
                  <a:pt x="136955" y="104579"/>
                </a:cubicBezTo>
                <a:cubicBezTo>
                  <a:pt x="136955" y="107152"/>
                  <a:pt x="135313" y="109481"/>
                  <a:pt x="132887" y="110338"/>
                </a:cubicBezTo>
                <a:lnTo>
                  <a:pt x="86933" y="126759"/>
                </a:lnTo>
                <a:cubicBezTo>
                  <a:pt x="86271" y="126980"/>
                  <a:pt x="85585" y="127102"/>
                  <a:pt x="84874" y="127102"/>
                </a:cubicBezTo>
                <a:cubicBezTo>
                  <a:pt x="84188" y="127102"/>
                  <a:pt x="83477" y="126980"/>
                  <a:pt x="82815" y="126759"/>
                </a:cubicBezTo>
                <a:lnTo>
                  <a:pt x="36886" y="110338"/>
                </a:lnTo>
                <a:cubicBezTo>
                  <a:pt x="34435" y="109481"/>
                  <a:pt x="32817" y="107152"/>
                  <a:pt x="32817" y="104579"/>
                </a:cubicBezTo>
                <a:cubicBezTo>
                  <a:pt x="32817" y="101981"/>
                  <a:pt x="34435" y="99677"/>
                  <a:pt x="36886" y="98795"/>
                </a:cubicBezTo>
                <a:lnTo>
                  <a:pt x="82815" y="82398"/>
                </a:lnTo>
                <a:cubicBezTo>
                  <a:pt x="83477" y="82153"/>
                  <a:pt x="84188" y="82031"/>
                  <a:pt x="84874" y="82031"/>
                </a:cubicBezTo>
                <a:close/>
                <a:moveTo>
                  <a:pt x="123818" y="126588"/>
                </a:moveTo>
                <a:lnTo>
                  <a:pt x="123818" y="142077"/>
                </a:lnTo>
                <a:cubicBezTo>
                  <a:pt x="123818" y="144651"/>
                  <a:pt x="122201" y="146979"/>
                  <a:pt x="119750" y="147837"/>
                </a:cubicBezTo>
                <a:lnTo>
                  <a:pt x="86933" y="159552"/>
                </a:lnTo>
                <a:cubicBezTo>
                  <a:pt x="86271" y="159797"/>
                  <a:pt x="85585" y="159920"/>
                  <a:pt x="84874" y="159920"/>
                </a:cubicBezTo>
                <a:cubicBezTo>
                  <a:pt x="84188" y="159920"/>
                  <a:pt x="83477" y="159797"/>
                  <a:pt x="82815" y="159552"/>
                </a:cubicBezTo>
                <a:lnTo>
                  <a:pt x="49998" y="147837"/>
                </a:lnTo>
                <a:cubicBezTo>
                  <a:pt x="47572" y="146979"/>
                  <a:pt x="45929" y="144651"/>
                  <a:pt x="45929" y="142077"/>
                </a:cubicBezTo>
                <a:lnTo>
                  <a:pt x="45929" y="126588"/>
                </a:lnTo>
                <a:lnTo>
                  <a:pt x="78698" y="138278"/>
                </a:lnTo>
                <a:cubicBezTo>
                  <a:pt x="80683" y="138989"/>
                  <a:pt x="82766" y="139357"/>
                  <a:pt x="84874" y="139357"/>
                </a:cubicBezTo>
                <a:cubicBezTo>
                  <a:pt x="87006" y="139357"/>
                  <a:pt x="89089" y="138989"/>
                  <a:pt x="91075" y="138278"/>
                </a:cubicBezTo>
                <a:lnTo>
                  <a:pt x="123818" y="126588"/>
                </a:ln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47224" y="209133"/>
                </a:lnTo>
                <a:cubicBezTo>
                  <a:pt x="159650" y="209133"/>
                  <a:pt x="169772" y="199036"/>
                  <a:pt x="169772" y="186610"/>
                </a:cubicBezTo>
                <a:lnTo>
                  <a:pt x="169772" y="55341"/>
                </a:lnTo>
                <a:cubicBezTo>
                  <a:pt x="169772" y="49165"/>
                  <a:pt x="167248" y="43552"/>
                  <a:pt x="163204" y="39459"/>
                </a:cubicBezTo>
                <a:lnTo>
                  <a:pt x="163204" y="12254"/>
                </a:lnTo>
                <a:lnTo>
                  <a:pt x="163645" y="12254"/>
                </a:lnTo>
                <a:cubicBezTo>
                  <a:pt x="167027" y="12254"/>
                  <a:pt x="169772" y="9509"/>
                  <a:pt x="169772" y="6127"/>
                </a:cubicBezTo>
                <a:cubicBezTo>
                  <a:pt x="169772" y="2745"/>
                  <a:pt x="167027" y="0"/>
                  <a:pt x="163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5" name="Google Shape;275;p35"/>
          <p:cNvCxnSpPr/>
          <p:nvPr/>
        </p:nvCxnSpPr>
        <p:spPr>
          <a:xfrm rot="10800000">
            <a:off x="1057498" y="693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76" name="Google Shape;276;p35"/>
          <p:cNvCxnSpPr/>
          <p:nvPr/>
        </p:nvCxnSpPr>
        <p:spPr>
          <a:xfrm>
            <a:off x="8154500" y="25717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99F0F285-117D-4869-92AC-D101CF13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60" y="1977226"/>
            <a:ext cx="2402734" cy="16408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97CBF5-6653-43EB-B296-3A30511C3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81" y="1977225"/>
            <a:ext cx="2506532" cy="16408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DCF7430-DC30-437F-92A5-8F4FFEFABE56}"/>
              </a:ext>
            </a:extLst>
          </p:cNvPr>
          <p:cNvSpPr txBox="1"/>
          <p:nvPr/>
        </p:nvSpPr>
        <p:spPr>
          <a:xfrm>
            <a:off x="1688951" y="3775934"/>
            <a:ext cx="178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HN" dirty="0">
                <a:solidFill>
                  <a:schemeClr val="bg2"/>
                </a:solidFill>
              </a:rPr>
              <a:t>Pc</a:t>
            </a:r>
            <a:endParaRPr lang="en-TT" dirty="0">
              <a:solidFill>
                <a:schemeClr val="bg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E101FD-B32D-437C-AD9C-0B4B098567E5}"/>
              </a:ext>
            </a:extLst>
          </p:cNvPr>
          <p:cNvSpPr txBox="1"/>
          <p:nvPr/>
        </p:nvSpPr>
        <p:spPr>
          <a:xfrm>
            <a:off x="5099125" y="3862701"/>
            <a:ext cx="1861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dirty="0">
                <a:solidFill>
                  <a:schemeClr val="bg2"/>
                </a:solidFill>
              </a:rPr>
              <a:t>Celular</a:t>
            </a:r>
            <a:r>
              <a:rPr lang="es-HN" dirty="0"/>
              <a:t> </a:t>
            </a:r>
            <a:endParaRPr lang="en-T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7314475" y="370942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2204176" y="714475"/>
            <a:ext cx="46596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Ejemplos de listado de almacenamiento </a:t>
            </a:r>
            <a:endParaRPr dirty="0"/>
          </a:p>
        </p:txBody>
      </p:sp>
      <p:cxnSp>
        <p:nvCxnSpPr>
          <p:cNvPr id="301" name="Google Shape;301;p37"/>
          <p:cNvCxnSpPr/>
          <p:nvPr/>
        </p:nvCxnSpPr>
        <p:spPr>
          <a:xfrm rot="10800000">
            <a:off x="1128625" y="24643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7939325" y="980425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303" name="Google Shape;303;p37"/>
          <p:cNvGrpSpPr/>
          <p:nvPr/>
        </p:nvGrpSpPr>
        <p:grpSpPr>
          <a:xfrm>
            <a:off x="7482217" y="3837122"/>
            <a:ext cx="366219" cy="478917"/>
            <a:chOff x="1803325" y="238125"/>
            <a:chExt cx="3998025" cy="5228350"/>
          </a:xfrm>
        </p:grpSpPr>
        <p:sp>
          <p:nvSpPr>
            <p:cNvPr id="304" name="Google Shape;304;p37"/>
            <p:cNvSpPr/>
            <p:nvPr/>
          </p:nvSpPr>
          <p:spPr>
            <a:xfrm>
              <a:off x="1803325" y="3169350"/>
              <a:ext cx="3998025" cy="2297125"/>
            </a:xfrm>
            <a:custGeom>
              <a:avLst/>
              <a:gdLst/>
              <a:ahLst/>
              <a:cxnLst/>
              <a:rect l="l" t="t" r="r" b="b"/>
              <a:pathLst>
                <a:path w="159921" h="91885" extrusionOk="0">
                  <a:moveTo>
                    <a:pt x="1" y="1"/>
                  </a:moveTo>
                  <a:lnTo>
                    <a:pt x="1" y="11937"/>
                  </a:lnTo>
                  <a:cubicBezTo>
                    <a:pt x="1" y="56028"/>
                    <a:pt x="35882" y="91884"/>
                    <a:pt x="79973" y="91884"/>
                  </a:cubicBezTo>
                  <a:cubicBezTo>
                    <a:pt x="124040" y="91884"/>
                    <a:pt x="159921" y="56028"/>
                    <a:pt x="159921" y="11937"/>
                  </a:cubicBezTo>
                  <a:lnTo>
                    <a:pt x="1599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545300" y="1364900"/>
              <a:ext cx="514100" cy="678300"/>
            </a:xfrm>
            <a:custGeom>
              <a:avLst/>
              <a:gdLst/>
              <a:ahLst/>
              <a:cxnLst/>
              <a:rect l="l" t="t" r="r" b="b"/>
              <a:pathLst>
                <a:path w="20564" h="27132" extrusionOk="0">
                  <a:moveTo>
                    <a:pt x="10294" y="1"/>
                  </a:moveTo>
                  <a:cubicBezTo>
                    <a:pt x="4608" y="1"/>
                    <a:pt x="0" y="4608"/>
                    <a:pt x="0" y="10270"/>
                  </a:cubicBezTo>
                  <a:lnTo>
                    <a:pt x="0" y="16838"/>
                  </a:lnTo>
                  <a:cubicBezTo>
                    <a:pt x="0" y="22500"/>
                    <a:pt x="4608" y="27132"/>
                    <a:pt x="10294" y="27132"/>
                  </a:cubicBezTo>
                  <a:cubicBezTo>
                    <a:pt x="15955" y="27132"/>
                    <a:pt x="20563" y="22500"/>
                    <a:pt x="20563" y="16838"/>
                  </a:cubicBezTo>
                  <a:lnTo>
                    <a:pt x="20563" y="10270"/>
                  </a:lnTo>
                  <a:cubicBezTo>
                    <a:pt x="20563" y="4608"/>
                    <a:pt x="15955" y="1"/>
                    <a:pt x="10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955200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1" y="0"/>
                  </a:moveTo>
                  <a:lnTo>
                    <a:pt x="1" y="33675"/>
                  </a:lnTo>
                  <a:cubicBezTo>
                    <a:pt x="9461" y="36347"/>
                    <a:pt x="16421" y="45047"/>
                    <a:pt x="16421" y="55341"/>
                  </a:cubicBezTo>
                  <a:lnTo>
                    <a:pt x="16421" y="61909"/>
                  </a:lnTo>
                  <a:cubicBezTo>
                    <a:pt x="16421" y="72203"/>
                    <a:pt x="9461" y="80903"/>
                    <a:pt x="25" y="83599"/>
                  </a:cubicBezTo>
                  <a:lnTo>
                    <a:pt x="25" y="104996"/>
                  </a:lnTo>
                  <a:lnTo>
                    <a:pt x="73846" y="104996"/>
                  </a:lnTo>
                  <a:lnTo>
                    <a:pt x="73846" y="38944"/>
                  </a:lnTo>
                  <a:cubicBezTo>
                    <a:pt x="73846" y="17475"/>
                    <a:pt x="56371" y="0"/>
                    <a:pt x="34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803325" y="238125"/>
              <a:ext cx="1846150" cy="2624900"/>
            </a:xfrm>
            <a:custGeom>
              <a:avLst/>
              <a:gdLst/>
              <a:ahLst/>
              <a:cxnLst/>
              <a:rect l="l" t="t" r="r" b="b"/>
              <a:pathLst>
                <a:path w="73846" h="104996" extrusionOk="0">
                  <a:moveTo>
                    <a:pt x="38945" y="0"/>
                  </a:moveTo>
                  <a:cubicBezTo>
                    <a:pt x="17476" y="0"/>
                    <a:pt x="1" y="17475"/>
                    <a:pt x="1" y="38944"/>
                  </a:cubicBezTo>
                  <a:lnTo>
                    <a:pt x="1" y="104996"/>
                  </a:lnTo>
                  <a:lnTo>
                    <a:pt x="73846" y="104996"/>
                  </a:lnTo>
                  <a:lnTo>
                    <a:pt x="73846" y="83599"/>
                  </a:lnTo>
                  <a:cubicBezTo>
                    <a:pt x="64385" y="80928"/>
                    <a:pt x="57425" y="72203"/>
                    <a:pt x="57425" y="61909"/>
                  </a:cubicBezTo>
                  <a:lnTo>
                    <a:pt x="57425" y="55341"/>
                  </a:lnTo>
                  <a:cubicBezTo>
                    <a:pt x="57425" y="45047"/>
                    <a:pt x="64385" y="36347"/>
                    <a:pt x="73821" y="33675"/>
                  </a:cubicBezTo>
                  <a:lnTo>
                    <a:pt x="73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75E6A6A-3886-4143-967C-A0EE439F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17" y="1919725"/>
            <a:ext cx="1653101" cy="25448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"/>
          <p:cNvSpPr/>
          <p:nvPr/>
        </p:nvSpPr>
        <p:spPr>
          <a:xfrm>
            <a:off x="856225" y="735275"/>
            <a:ext cx="701700" cy="701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52"/>
          <p:cNvSpPr txBox="1">
            <a:spLocks noGrp="1"/>
          </p:cNvSpPr>
          <p:nvPr>
            <p:ph type="title"/>
          </p:nvPr>
        </p:nvSpPr>
        <p:spPr>
          <a:xfrm>
            <a:off x="1727500" y="1307100"/>
            <a:ext cx="5688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7200" dirty="0"/>
              <a:t>¡Muchas gracias!</a:t>
            </a:r>
            <a:endParaRPr sz="7200" dirty="0"/>
          </a:p>
        </p:txBody>
      </p:sp>
      <p:cxnSp>
        <p:nvCxnSpPr>
          <p:cNvPr id="650" name="Google Shape;650;p52"/>
          <p:cNvCxnSpPr/>
          <p:nvPr/>
        </p:nvCxnSpPr>
        <p:spPr>
          <a:xfrm>
            <a:off x="752600" y="268450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51" name="Google Shape;651;p52"/>
          <p:cNvCxnSpPr/>
          <p:nvPr/>
        </p:nvCxnSpPr>
        <p:spPr>
          <a:xfrm rot="10800000">
            <a:off x="8335475" y="768150"/>
            <a:ext cx="0" cy="187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52" name="Google Shape;652;p52"/>
          <p:cNvSpPr/>
          <p:nvPr/>
        </p:nvSpPr>
        <p:spPr>
          <a:xfrm>
            <a:off x="979122" y="858175"/>
            <a:ext cx="455912" cy="455912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153645" y="12254"/>
                </a:moveTo>
                <a:cubicBezTo>
                  <a:pt x="150925" y="18798"/>
                  <a:pt x="149209" y="25734"/>
                  <a:pt x="148572" y="32817"/>
                </a:cubicBezTo>
                <a:lnTo>
                  <a:pt x="38944" y="32817"/>
                </a:lnTo>
                <a:cubicBezTo>
                  <a:pt x="35562" y="32817"/>
                  <a:pt x="32817" y="35562"/>
                  <a:pt x="32817" y="38944"/>
                </a:cubicBezTo>
                <a:cubicBezTo>
                  <a:pt x="32817" y="42327"/>
                  <a:pt x="35562" y="45072"/>
                  <a:pt x="38944" y="45072"/>
                </a:cubicBezTo>
                <a:lnTo>
                  <a:pt x="148572" y="45072"/>
                </a:lnTo>
                <a:cubicBezTo>
                  <a:pt x="149209" y="52179"/>
                  <a:pt x="150925" y="59091"/>
                  <a:pt x="153645" y="65634"/>
                </a:cubicBezTo>
                <a:lnTo>
                  <a:pt x="22524" y="65634"/>
                </a:lnTo>
                <a:cubicBezTo>
                  <a:pt x="16862" y="65634"/>
                  <a:pt x="12254" y="61027"/>
                  <a:pt x="12254" y="55341"/>
                </a:cubicBezTo>
                <a:lnTo>
                  <a:pt x="12254" y="22524"/>
                </a:lnTo>
                <a:cubicBezTo>
                  <a:pt x="12254" y="16862"/>
                  <a:pt x="16862" y="12254"/>
                  <a:pt x="22524" y="12254"/>
                </a:cubicBezTo>
                <a:close/>
                <a:moveTo>
                  <a:pt x="77889" y="77889"/>
                </a:moveTo>
                <a:lnTo>
                  <a:pt x="77889" y="131269"/>
                </a:lnTo>
                <a:lnTo>
                  <a:pt x="65634" y="131269"/>
                </a:lnTo>
                <a:lnTo>
                  <a:pt x="65634" y="77889"/>
                </a:lnTo>
                <a:close/>
                <a:moveTo>
                  <a:pt x="143523" y="77889"/>
                </a:moveTo>
                <a:lnTo>
                  <a:pt x="143523" y="131269"/>
                </a:lnTo>
                <a:lnTo>
                  <a:pt x="131269" y="131269"/>
                </a:lnTo>
                <a:lnTo>
                  <a:pt x="131269" y="77889"/>
                </a:lnTo>
                <a:close/>
                <a:moveTo>
                  <a:pt x="176316" y="77889"/>
                </a:moveTo>
                <a:lnTo>
                  <a:pt x="176316" y="131269"/>
                </a:lnTo>
                <a:lnTo>
                  <a:pt x="164062" y="131269"/>
                </a:lnTo>
                <a:lnTo>
                  <a:pt x="164062" y="77889"/>
                </a:lnTo>
                <a:close/>
                <a:moveTo>
                  <a:pt x="153645" y="143523"/>
                </a:moveTo>
                <a:cubicBezTo>
                  <a:pt x="150141" y="151930"/>
                  <a:pt x="148303" y="160974"/>
                  <a:pt x="148303" y="170189"/>
                </a:cubicBezTo>
                <a:cubicBezTo>
                  <a:pt x="148303" y="179429"/>
                  <a:pt x="150141" y="188472"/>
                  <a:pt x="153645" y="196879"/>
                </a:cubicBezTo>
                <a:lnTo>
                  <a:pt x="22524" y="196879"/>
                </a:lnTo>
                <a:cubicBezTo>
                  <a:pt x="16862" y="196879"/>
                  <a:pt x="12254" y="192271"/>
                  <a:pt x="12254" y="186610"/>
                </a:cubicBezTo>
                <a:lnTo>
                  <a:pt x="12254" y="176341"/>
                </a:lnTo>
                <a:lnTo>
                  <a:pt x="121613" y="176341"/>
                </a:lnTo>
                <a:cubicBezTo>
                  <a:pt x="124995" y="176341"/>
                  <a:pt x="127740" y="173596"/>
                  <a:pt x="127740" y="170213"/>
                </a:cubicBezTo>
                <a:cubicBezTo>
                  <a:pt x="127740" y="166831"/>
                  <a:pt x="124995" y="164086"/>
                  <a:pt x="121613" y="164086"/>
                </a:cubicBezTo>
                <a:lnTo>
                  <a:pt x="12254" y="164086"/>
                </a:lnTo>
                <a:lnTo>
                  <a:pt x="12254" y="153793"/>
                </a:lnTo>
                <a:cubicBezTo>
                  <a:pt x="12254" y="148131"/>
                  <a:pt x="16862" y="143523"/>
                  <a:pt x="22524" y="143523"/>
                </a:cubicBezTo>
                <a:close/>
                <a:moveTo>
                  <a:pt x="22524" y="0"/>
                </a:moveTo>
                <a:cubicBezTo>
                  <a:pt x="10098" y="0"/>
                  <a:pt x="0" y="10098"/>
                  <a:pt x="0" y="22524"/>
                </a:cubicBezTo>
                <a:lnTo>
                  <a:pt x="0" y="55341"/>
                </a:lnTo>
                <a:cubicBezTo>
                  <a:pt x="0" y="67767"/>
                  <a:pt x="10098" y="77889"/>
                  <a:pt x="22524" y="77889"/>
                </a:cubicBezTo>
                <a:lnTo>
                  <a:pt x="35317" y="77889"/>
                </a:lnTo>
                <a:cubicBezTo>
                  <a:pt x="33724" y="80977"/>
                  <a:pt x="32817" y="84457"/>
                  <a:pt x="32817" y="88158"/>
                </a:cubicBezTo>
                <a:lnTo>
                  <a:pt x="32817" y="120975"/>
                </a:lnTo>
                <a:cubicBezTo>
                  <a:pt x="32817" y="124676"/>
                  <a:pt x="33724" y="128181"/>
                  <a:pt x="35317" y="131269"/>
                </a:cubicBezTo>
                <a:lnTo>
                  <a:pt x="22524" y="131269"/>
                </a:lnTo>
                <a:cubicBezTo>
                  <a:pt x="10098" y="131269"/>
                  <a:pt x="0" y="141367"/>
                  <a:pt x="0" y="153793"/>
                </a:cubicBezTo>
                <a:lnTo>
                  <a:pt x="0" y="186610"/>
                </a:lnTo>
                <a:cubicBezTo>
                  <a:pt x="0" y="199036"/>
                  <a:pt x="10098" y="209133"/>
                  <a:pt x="22524" y="209133"/>
                </a:cubicBezTo>
                <a:lnTo>
                  <a:pt x="170189" y="209133"/>
                </a:lnTo>
                <a:cubicBezTo>
                  <a:pt x="173571" y="209133"/>
                  <a:pt x="176316" y="206388"/>
                  <a:pt x="176316" y="203006"/>
                </a:cubicBezTo>
                <a:cubicBezTo>
                  <a:pt x="176316" y="199624"/>
                  <a:pt x="173571" y="196879"/>
                  <a:pt x="170189" y="196879"/>
                </a:cubicBezTo>
                <a:lnTo>
                  <a:pt x="167199" y="196879"/>
                </a:lnTo>
                <a:cubicBezTo>
                  <a:pt x="158425" y="180336"/>
                  <a:pt x="158425" y="160067"/>
                  <a:pt x="167199" y="143523"/>
                </a:cubicBezTo>
                <a:lnTo>
                  <a:pt x="186610" y="143523"/>
                </a:lnTo>
                <a:cubicBezTo>
                  <a:pt x="199036" y="143523"/>
                  <a:pt x="209133" y="133401"/>
                  <a:pt x="209133" y="120975"/>
                </a:cubicBezTo>
                <a:lnTo>
                  <a:pt x="209133" y="88158"/>
                </a:lnTo>
                <a:cubicBezTo>
                  <a:pt x="209133" y="75732"/>
                  <a:pt x="199036" y="65634"/>
                  <a:pt x="186610" y="65634"/>
                </a:cubicBezTo>
                <a:lnTo>
                  <a:pt x="167199" y="65634"/>
                </a:lnTo>
                <a:cubicBezTo>
                  <a:pt x="158425" y="49091"/>
                  <a:pt x="158425" y="28798"/>
                  <a:pt x="167199" y="12254"/>
                </a:cubicBezTo>
                <a:lnTo>
                  <a:pt x="170189" y="12254"/>
                </a:lnTo>
                <a:cubicBezTo>
                  <a:pt x="173571" y="12254"/>
                  <a:pt x="176316" y="9509"/>
                  <a:pt x="176316" y="6127"/>
                </a:cubicBezTo>
                <a:cubicBezTo>
                  <a:pt x="176316" y="2745"/>
                  <a:pt x="173571" y="0"/>
                  <a:pt x="1701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ystems Engineering School by Slidesgo">
  <a:themeElements>
    <a:clrScheme name="Simple Light">
      <a:dk1>
        <a:srgbClr val="00FFFF"/>
      </a:dk1>
      <a:lt1>
        <a:srgbClr val="003A47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64</Words>
  <Application>Microsoft Office PowerPoint</Application>
  <PresentationFormat>Presentación en pantalla (16:9)</PresentationFormat>
  <Paragraphs>9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Unica One</vt:lpstr>
      <vt:lpstr>Titillium Web</vt:lpstr>
      <vt:lpstr>Bebas Neue</vt:lpstr>
      <vt:lpstr>Arial</vt:lpstr>
      <vt:lpstr>Systems Engineering School by Slidesgo</vt:lpstr>
      <vt:lpstr>CYBERCRAFT INNOVATIONS </vt:lpstr>
      <vt:lpstr>Presentación de PowerPoint</vt:lpstr>
      <vt:lpstr>Ventanas de ediciones </vt:lpstr>
      <vt:lpstr>Vista previa DE PC Y CELUAR </vt:lpstr>
      <vt:lpstr>Ejemplos de listado de almacenamiento 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CYBERCRAFT INNOVATION</dc:title>
  <dc:creator>paola</dc:creator>
  <cp:lastModifiedBy>Alejandro Montufar</cp:lastModifiedBy>
  <cp:revision>7</cp:revision>
  <dcterms:modified xsi:type="dcterms:W3CDTF">2025-02-05T05:09:01Z</dcterms:modified>
</cp:coreProperties>
</file>